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Montserrat Bold" pitchFamily="2" charset="77"/>
      <p:bold r:id="rId14"/>
      <p:italic r:id="rId15"/>
      <p:boldItalic r:id="rId16"/>
    </p:embeddedFont>
    <p:embeddedFont>
      <p:font typeface="Montserrat Medium" pitchFamily="2" charset="77"/>
      <p:regular r:id="rId17"/>
      <p:italic r:id="rId18"/>
    </p:embeddedFont>
    <p:embeddedFont>
      <p:font typeface="Montserrat-BoldItalic" pitchFamily="2" charset="77"/>
      <p:bold r:id="rId19"/>
      <p:italic r:id="rId20"/>
      <p:boldItalic r:id="rId21"/>
    </p:embeddedFont>
    <p:embeddedFont>
      <p:font typeface="Montserrat-Italic" pitchFamily="2" charset="77"/>
      <p:italic r:id="rId22"/>
    </p:embeddedFont>
    <p:embeddedFont>
      <p:font typeface="Tw Cen MT" panose="020B0602020104020603" pitchFamily="34" charset="77"/>
      <p:regular r:id="rId23"/>
      <p:bold r:id="rId24"/>
      <p:italic r:id="rId25"/>
      <p:boldItalic r:id="rId26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08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3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6FE3A8A-90A7-9D40-AE07-54A76326D7EB}"/>
              </a:ext>
            </a:extLst>
          </p:cNvPr>
          <p:cNvGrpSpPr/>
          <p:nvPr/>
        </p:nvGrpSpPr>
        <p:grpSpPr>
          <a:xfrm>
            <a:off x="-19199" y="-9916"/>
            <a:ext cx="24438649" cy="13629205"/>
            <a:chOff x="-19199" y="-9916"/>
            <a:chExt cx="24438649" cy="13629205"/>
          </a:xfrm>
        </p:grpSpPr>
        <p:pic>
          <p:nvPicPr>
            <p:cNvPr id="119" name="Cardsorting.jpg"/>
            <p:cNvPicPr>
              <a:picLocks noChangeAspect="1"/>
            </p:cNvPicPr>
            <p:nvPr/>
          </p:nvPicPr>
          <p:blipFill>
            <a:blip r:embed="rId2"/>
            <a:srcRect t="19053" b="19053"/>
            <a:stretch>
              <a:fillRect/>
            </a:stretch>
          </p:blipFill>
          <p:spPr>
            <a:xfrm>
              <a:off x="13096" y="4166"/>
              <a:ext cx="24384192" cy="1132033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34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13058" y="-9916"/>
              <a:ext cx="24406392" cy="11221232"/>
            </a:xfrm>
            <a:prstGeom prst="rect">
              <a:avLst/>
            </a:prstGeom>
            <a:solidFill>
              <a:srgbClr val="000000">
                <a:alpha val="30000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208054" y="7286171"/>
              <a:ext cx="11629762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Documenting processes through sketching</a:t>
              </a:r>
            </a:p>
          </p:txBody>
        </p:sp>
        <p:sp>
          <p:nvSpPr>
            <p:cNvPr id="123" name="Shape 123"/>
            <p:cNvSpPr/>
            <p:nvPr/>
          </p:nvSpPr>
          <p:spPr>
            <a:xfrm>
              <a:off x="-19199" y="1908057"/>
              <a:ext cx="644366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5400000">
              <a:off x="5900177" y="2433218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476347" y="1094065"/>
              <a:ext cx="586014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Card</a:t>
              </a:r>
            </a:p>
          </p:txBody>
        </p:sp>
        <p:sp>
          <p:nvSpPr>
            <p:cNvPr id="126" name="Shape 126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12483350" y="12866813"/>
              <a:ext cx="11695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Sarah Brooks, CC BY 2.0, https://www.flickr. com/photos/foodclothingshelter/3511435109/ 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12116" y="4726414"/>
              <a:ext cx="926300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8751600" y="5251574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7662" y="3785421"/>
              <a:ext cx="87290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Sorting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B877B64-ADEA-DD48-855B-D7DFC68112DD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69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0" name="Shape 370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4D47BC2-4CCE-D54D-BB65-AD697652C35A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76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77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8" name="Shape 378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82" name="Shape 382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781972" y="5641245"/>
            <a:ext cx="3419299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2087EB-C42B-1D4B-8814-FCA294FAF442}"/>
              </a:ext>
            </a:extLst>
          </p:cNvPr>
          <p:cNvGrpSpPr/>
          <p:nvPr/>
        </p:nvGrpSpPr>
        <p:grpSpPr>
          <a:xfrm>
            <a:off x="-4363" y="-14039"/>
            <a:ext cx="23868997" cy="13122892"/>
            <a:chOff x="-4363" y="-14039"/>
            <a:chExt cx="23868997" cy="13122892"/>
          </a:xfrm>
        </p:grpSpPr>
        <p:sp>
          <p:nvSpPr>
            <p:cNvPr id="132" name="Shape 132"/>
            <p:cNvSpPr/>
            <p:nvPr/>
          </p:nvSpPr>
          <p:spPr>
            <a:xfrm>
              <a:off x="-4363" y="-1565"/>
              <a:ext cx="10879880" cy="5115930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9698528" y="1148803"/>
              <a:ext cx="5140879" cy="28151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29317" y="111472"/>
              <a:ext cx="13231083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Card</a:t>
              </a:r>
              <a:r>
                <a:rPr lang="zh-CN" altLang="en-US" sz="16000" spc="-319" dirty="0"/>
                <a:t> </a:t>
              </a:r>
              <a:r>
                <a:rPr lang="en-AU" altLang="zh-CN" sz="16000" spc="-319" dirty="0"/>
                <a:t>	</a:t>
              </a:r>
              <a:r>
                <a:rPr sz="16000" spc="-319" dirty="0"/>
                <a:t>Sorting</a:t>
              </a:r>
            </a:p>
          </p:txBody>
        </p:sp>
        <p:sp>
          <p:nvSpPr>
            <p:cNvPr id="136" name="Shape 136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156" name="Shape 156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157" name="Shape 157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158" name="Shape 158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9" name="Shape 159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60" name="Shape 160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1" name="Shape 16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D814FC4-E1F7-7146-967A-2741E208E9E6}"/>
              </a:ext>
            </a:extLst>
          </p:cNvPr>
          <p:cNvGrpSpPr/>
          <p:nvPr/>
        </p:nvGrpSpPr>
        <p:grpSpPr>
          <a:xfrm>
            <a:off x="-62345" y="-313200"/>
            <a:ext cx="24525304" cy="13932489"/>
            <a:chOff x="-62345" y="-313200"/>
            <a:chExt cx="24525304" cy="13932489"/>
          </a:xfrm>
        </p:grpSpPr>
        <p:pic>
          <p:nvPicPr>
            <p:cNvPr id="138" name="Cardsorting.jpg"/>
            <p:cNvPicPr>
              <a:picLocks noChangeAspect="1"/>
            </p:cNvPicPr>
            <p:nvPr/>
          </p:nvPicPr>
          <p:blipFill>
            <a:blip r:embed="rId2"/>
            <a:srcRect t="29770" b="29770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129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34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2619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carry out card sorting to inform the redesign of an existing website or mobile app. Use the template on the companion website to create your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cards and the provided template (p.169) to take notes. Use an existing website or app, or choose a site map from the resources on the companion website.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542437" y="3539506"/>
              <a:ext cx="367944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4 people, scissors,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-62345" y="375290"/>
              <a:ext cx="644366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 rot="5400000">
              <a:off x="5857032" y="90045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433202" y="-313200"/>
              <a:ext cx="586014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Card</a:t>
              </a:r>
            </a:p>
          </p:txBody>
        </p:sp>
        <p:sp>
          <p:nvSpPr>
            <p:cNvPr id="166" name="Shape 166"/>
            <p:cNvSpPr/>
            <p:nvPr/>
          </p:nvSpPr>
          <p:spPr>
            <a:xfrm>
              <a:off x="-31030" y="3193646"/>
              <a:ext cx="926300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 rot="5400000">
              <a:off x="8699918" y="371880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464517" y="2329200"/>
              <a:ext cx="8729034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Sorting</a:t>
              </a:r>
            </a:p>
          </p:txBody>
        </p:sp>
        <p:sp>
          <p:nvSpPr>
            <p:cNvPr id="169" name="Shape 169"/>
            <p:cNvSpPr/>
            <p:nvPr/>
          </p:nvSpPr>
          <p:spPr>
            <a:xfrm>
              <a:off x="12483350" y="12866813"/>
              <a:ext cx="11695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Sarah Brooks, CC BY 2.0, https://www.flickr. com/photos/foodclothingshelter/3511435109/ 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189" name="Shape 189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190" name="Shape 190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191" name="Shape 191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92" name="Shape 192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93" name="Shape 193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4" name="Shape 194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95" name="Shape 195"/>
          <p:cNvSpPr/>
          <p:nvPr/>
        </p:nvSpPr>
        <p:spPr>
          <a:xfrm>
            <a:off x="3516736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6A45090-759B-974A-A20A-3F0E1A1AE48C}"/>
              </a:ext>
            </a:extLst>
          </p:cNvPr>
          <p:cNvGrpSpPr/>
          <p:nvPr/>
        </p:nvGrpSpPr>
        <p:grpSpPr>
          <a:xfrm>
            <a:off x="-62345" y="-313200"/>
            <a:ext cx="24525304" cy="13932489"/>
            <a:chOff x="-62345" y="-313200"/>
            <a:chExt cx="24525304" cy="13932489"/>
          </a:xfrm>
        </p:grpSpPr>
        <p:pic>
          <p:nvPicPr>
            <p:cNvPr id="171" name="Cardsorting.jpg"/>
            <p:cNvPicPr>
              <a:picLocks noChangeAspect="1"/>
            </p:cNvPicPr>
            <p:nvPr/>
          </p:nvPicPr>
          <p:blipFill>
            <a:blip r:embed="rId2"/>
            <a:srcRect t="29770" b="29770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2" name="Shape 17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9212262" y="129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34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334644" y="6636377"/>
              <a:ext cx="21354888" cy="2619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carry out card sorting to inform the redesign of an existing website or mobile app. Use the template on the companion website to create your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cards and the provided template (p.169) to take notes. Use an existing website or app, or choose a site map from the resources on the companion website. </a:t>
              </a:r>
            </a:p>
          </p:txBody>
        </p:sp>
        <p:sp>
          <p:nvSpPr>
            <p:cNvPr id="177" name="Shape 177"/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20542437" y="3539506"/>
              <a:ext cx="367944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4 people, scissors,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6" name="Shape 186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-62345" y="375290"/>
              <a:ext cx="644366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rot="5400000">
              <a:off x="5857032" y="90045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433202" y="-313200"/>
              <a:ext cx="586014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Card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-31030" y="3193646"/>
              <a:ext cx="926300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5400000">
              <a:off x="8699918" y="371880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464517" y="2329200"/>
              <a:ext cx="8729034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Sorting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12483350" y="12866813"/>
              <a:ext cx="11695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Sarah Brooks, CC BY 2.0, https://www.flickr. com/photos/foodclothingshelter/3511435109/ 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22" name="Shape 222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223" name="Shape 223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224" name="Shape 224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25" name="Shape 225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26" name="Shape 226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7" name="Shape 227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28" name="Shape 228"/>
          <p:cNvSpPr/>
          <p:nvPr/>
        </p:nvSpPr>
        <p:spPr>
          <a:xfrm>
            <a:off x="6842471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271939-ED06-5C46-B8CB-0424D84D8130}"/>
              </a:ext>
            </a:extLst>
          </p:cNvPr>
          <p:cNvGrpSpPr/>
          <p:nvPr/>
        </p:nvGrpSpPr>
        <p:grpSpPr>
          <a:xfrm>
            <a:off x="-62345" y="-313200"/>
            <a:ext cx="24525304" cy="13932489"/>
            <a:chOff x="-62345" y="-313200"/>
            <a:chExt cx="24525304" cy="13932489"/>
          </a:xfrm>
        </p:grpSpPr>
        <p:pic>
          <p:nvPicPr>
            <p:cNvPr id="204" name="Cardsorting.jpg"/>
            <p:cNvPicPr>
              <a:picLocks noChangeAspect="1"/>
            </p:cNvPicPr>
            <p:nvPr/>
          </p:nvPicPr>
          <p:blipFill>
            <a:blip r:embed="rId2"/>
            <a:srcRect t="29770" b="29770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5" name="Shape 20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19212262" y="129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34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1334644" y="6636377"/>
              <a:ext cx="21354888" cy="2619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carry out card sorting to inform the redesign of an existing website or mobile app. Use the template on the companion website to create your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cards and the provided template (p.169) to take notes. Use an existing website or app, or choose a site map from the resources on the companion website. </a:t>
              </a:r>
            </a:p>
          </p:txBody>
        </p:sp>
        <p:sp>
          <p:nvSpPr>
            <p:cNvPr id="210" name="Shape 210"/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20542437" y="3539506"/>
              <a:ext cx="367944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4 people, scissors,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8" name="Shape 218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-62345" y="375290"/>
              <a:ext cx="644366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 rot="5400000">
              <a:off x="5857032" y="90045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433202" y="-313200"/>
              <a:ext cx="586014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Card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-31030" y="3193646"/>
              <a:ext cx="926300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 rot="5400000">
              <a:off x="8699918" y="371880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464517" y="2329200"/>
              <a:ext cx="8729034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Sorting</a:t>
              </a:r>
            </a:p>
          </p:txBody>
        </p:sp>
        <p:sp>
          <p:nvSpPr>
            <p:cNvPr id="235" name="Shape 235"/>
            <p:cNvSpPr/>
            <p:nvPr/>
          </p:nvSpPr>
          <p:spPr>
            <a:xfrm>
              <a:off x="12483350" y="12866813"/>
              <a:ext cx="11695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Sarah Brooks, CC BY 2.0, https://www.flickr. com/photos/foodclothingshelter/3511435109/ 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55" name="Shape 255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256" name="Shape 256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257" name="Shape 257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8" name="Shape 258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59" name="Shape 259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0" name="Shape 260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585D9B-4C87-3F4D-A0D5-D79231F7E897}"/>
              </a:ext>
            </a:extLst>
          </p:cNvPr>
          <p:cNvGrpSpPr/>
          <p:nvPr/>
        </p:nvGrpSpPr>
        <p:grpSpPr>
          <a:xfrm>
            <a:off x="-62345" y="-313200"/>
            <a:ext cx="24525304" cy="13932489"/>
            <a:chOff x="-62345" y="-313200"/>
            <a:chExt cx="24525304" cy="13932489"/>
          </a:xfrm>
        </p:grpSpPr>
        <p:pic>
          <p:nvPicPr>
            <p:cNvPr id="237" name="Cardsorting.jpg"/>
            <p:cNvPicPr>
              <a:picLocks noChangeAspect="1"/>
            </p:cNvPicPr>
            <p:nvPr/>
          </p:nvPicPr>
          <p:blipFill>
            <a:blip r:embed="rId2"/>
            <a:srcRect t="29770" b="29770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8" name="Shape 23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9212262" y="129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34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1334644" y="6636377"/>
              <a:ext cx="21354888" cy="2619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carry out card sorting to inform the redesign of an existing website or mobile app. Use the template on the companion website to create your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cards and the provided template (p.169) to take notes. Use an existing website or app, or choose a site map from the resources on the companion website. </a:t>
              </a:r>
            </a:p>
          </p:txBody>
        </p:sp>
        <p:sp>
          <p:nvSpPr>
            <p:cNvPr id="243" name="Shape 243"/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0542437" y="3539506"/>
              <a:ext cx="367944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4 people, scissors,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</a:t>
              </a:r>
            </a:p>
          </p:txBody>
        </p:sp>
        <p:sp>
          <p:nvSpPr>
            <p:cNvPr id="247" name="Shape 2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2" name="Shape 252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-62345" y="375290"/>
              <a:ext cx="644366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 rot="5400000">
              <a:off x="5857032" y="90045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433202" y="-313200"/>
              <a:ext cx="586014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Card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-31030" y="3193646"/>
              <a:ext cx="926300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 rot="5400000">
              <a:off x="8699918" y="371880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464517" y="2329200"/>
              <a:ext cx="8729034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Sorting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12483350" y="12866813"/>
              <a:ext cx="11695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Sarah Brooks, CC BY 2.0, https://www.flickr. com/photos/foodclothingshelter/3511435109/ </a:t>
              </a:r>
            </a:p>
          </p:txBody>
        </p:sp>
      </p:grpSp>
      <p:sp>
        <p:nvSpPr>
          <p:cNvPr id="261" name="Shape 261"/>
          <p:cNvSpPr/>
          <p:nvPr/>
        </p:nvSpPr>
        <p:spPr>
          <a:xfrm>
            <a:off x="10205606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88" name="Shape 288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289" name="Shape 289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290" name="Shape 290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1" name="Shape 291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92" name="Shape 292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3" name="Shape 293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457F96B-6CDC-DB45-9BEF-AC9887764174}"/>
              </a:ext>
            </a:extLst>
          </p:cNvPr>
          <p:cNvGrpSpPr/>
          <p:nvPr/>
        </p:nvGrpSpPr>
        <p:grpSpPr>
          <a:xfrm>
            <a:off x="-62345" y="-313200"/>
            <a:ext cx="24526242" cy="13932489"/>
            <a:chOff x="-62345" y="-313200"/>
            <a:chExt cx="24526242" cy="13932489"/>
          </a:xfrm>
        </p:grpSpPr>
        <p:pic>
          <p:nvPicPr>
            <p:cNvPr id="270" name="Cardsorting.jpg"/>
            <p:cNvPicPr>
              <a:picLocks noChangeAspect="1"/>
            </p:cNvPicPr>
            <p:nvPr/>
          </p:nvPicPr>
          <p:blipFill>
            <a:blip r:embed="rId2"/>
            <a:srcRect t="29770" b="29770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1" name="Shape 27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19213200" y="129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34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1334644" y="6636377"/>
              <a:ext cx="21354888" cy="2619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carry out card sorting to inform the redesign of an existing website or mobile app. Use the template on the companion website to create your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cards and the provided template (p.169) to take notes. Use an existing website or app, or choose a site map from the resources on the companion website. </a:t>
              </a:r>
            </a:p>
          </p:txBody>
        </p:sp>
        <p:sp>
          <p:nvSpPr>
            <p:cNvPr id="276" name="Shape 276"/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0542437" y="3539506"/>
              <a:ext cx="367944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4 people, scissors,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-62345" y="375290"/>
              <a:ext cx="644366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 rot="5400000">
              <a:off x="5857032" y="90045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433202" y="-313200"/>
              <a:ext cx="586014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Card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-31030" y="3193646"/>
              <a:ext cx="926300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 rot="5400000">
              <a:off x="8699918" y="371880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464517" y="2329200"/>
              <a:ext cx="8729034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Sorting</a:t>
              </a:r>
            </a:p>
          </p:txBody>
        </p:sp>
        <p:sp>
          <p:nvSpPr>
            <p:cNvPr id="301" name="Shape 301"/>
            <p:cNvSpPr/>
            <p:nvPr/>
          </p:nvSpPr>
          <p:spPr>
            <a:xfrm>
              <a:off x="12483350" y="12866813"/>
              <a:ext cx="11695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Sarah Brooks, CC BY 2.0, https://www.flickr. com/photos/foodclothingshelter/3511435109/ </a:t>
              </a:r>
            </a:p>
          </p:txBody>
        </p:sp>
      </p:grpSp>
      <p:sp>
        <p:nvSpPr>
          <p:cNvPr id="294" name="Shape 294"/>
          <p:cNvSpPr/>
          <p:nvPr/>
        </p:nvSpPr>
        <p:spPr>
          <a:xfrm>
            <a:off x="13568740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321" name="Shape 321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322" name="Shape 322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323" name="Shape 323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24" name="Shape 324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325" name="Shape 325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26" name="Shape 326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EC820D-B643-4946-BF7A-16B55E76DA95}"/>
              </a:ext>
            </a:extLst>
          </p:cNvPr>
          <p:cNvGrpSpPr/>
          <p:nvPr/>
        </p:nvGrpSpPr>
        <p:grpSpPr>
          <a:xfrm>
            <a:off x="-62345" y="-313200"/>
            <a:ext cx="24525304" cy="13932489"/>
            <a:chOff x="-62345" y="-313200"/>
            <a:chExt cx="24525304" cy="13932489"/>
          </a:xfrm>
        </p:grpSpPr>
        <p:pic>
          <p:nvPicPr>
            <p:cNvPr id="303" name="Cardsorting.jpg"/>
            <p:cNvPicPr>
              <a:picLocks noChangeAspect="1"/>
            </p:cNvPicPr>
            <p:nvPr/>
          </p:nvPicPr>
          <p:blipFill>
            <a:blip r:embed="rId2"/>
            <a:srcRect t="29770" b="29770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19212262" y="129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34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1334644" y="6636377"/>
              <a:ext cx="21354888" cy="2619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carry out card sorting to inform the redesign of an existing website or mobile app. Use the template on the companion website to create your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cards and the provided template (p.169) to take notes. Use an existing website or app, or choose a site map from the resources on the companion website. </a:t>
              </a:r>
            </a:p>
          </p:txBody>
        </p:sp>
        <p:sp>
          <p:nvSpPr>
            <p:cNvPr id="309" name="Shape 309"/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0542437" y="3539506"/>
              <a:ext cx="367944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4 people, scissors,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pen</a:t>
              </a:r>
            </a:p>
          </p:txBody>
        </p:sp>
        <p:sp>
          <p:nvSpPr>
            <p:cNvPr id="313" name="Shape 31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17" name="Shape 317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18" name="Shape 318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-62345" y="375290"/>
              <a:ext cx="644366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 rot="5400000">
              <a:off x="5857032" y="90045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433202" y="-313200"/>
              <a:ext cx="586014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Card</a:t>
              </a:r>
            </a:p>
          </p:txBody>
        </p:sp>
        <p:sp>
          <p:nvSpPr>
            <p:cNvPr id="331" name="Shape 331"/>
            <p:cNvSpPr/>
            <p:nvPr/>
          </p:nvSpPr>
          <p:spPr>
            <a:xfrm>
              <a:off x="-31030" y="3193646"/>
              <a:ext cx="926300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 rot="5400000">
              <a:off x="8699918" y="371880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464517" y="2329200"/>
              <a:ext cx="8729034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Sorting</a:t>
              </a:r>
            </a:p>
          </p:txBody>
        </p:sp>
        <p:sp>
          <p:nvSpPr>
            <p:cNvPr id="334" name="Shape 334"/>
            <p:cNvSpPr/>
            <p:nvPr/>
          </p:nvSpPr>
          <p:spPr>
            <a:xfrm>
              <a:off x="12483350" y="12866813"/>
              <a:ext cx="11695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Sarah Brooks, CC BY 2.0, https://www.flickr. com/photos/foodclothingshelter/3511435109/ </a:t>
              </a:r>
            </a:p>
          </p:txBody>
        </p:sp>
      </p:grpSp>
      <p:sp>
        <p:nvSpPr>
          <p:cNvPr id="327" name="Shape 327"/>
          <p:cNvSpPr/>
          <p:nvPr/>
        </p:nvSpPr>
        <p:spPr>
          <a:xfrm>
            <a:off x="16894475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355" name="Shape 355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356" name="Shape 356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 mins] </a:t>
            </a:r>
          </a:p>
        </p:txBody>
      </p:sp>
      <p:sp>
        <p:nvSpPr>
          <p:cNvPr id="357" name="Shape 357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58" name="Shape 358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359" name="Shape 359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0" name="Shape 360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4F10E1-AF07-8545-B62C-8B0A1CBC1E6F}"/>
              </a:ext>
            </a:extLst>
          </p:cNvPr>
          <p:cNvGrpSpPr/>
          <p:nvPr/>
        </p:nvGrpSpPr>
        <p:grpSpPr>
          <a:xfrm>
            <a:off x="-62345" y="-313200"/>
            <a:ext cx="24525304" cy="13932489"/>
            <a:chOff x="-62345" y="-313200"/>
            <a:chExt cx="24525304" cy="13932489"/>
          </a:xfrm>
        </p:grpSpPr>
        <p:sp>
          <p:nvSpPr>
            <p:cNvPr id="336" name="Shape 336"/>
            <p:cNvSpPr/>
            <p:nvPr/>
          </p:nvSpPr>
          <p:spPr>
            <a:xfrm>
              <a:off x="12483350" y="12866813"/>
              <a:ext cx="11695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Sarah Brooks, CC BY 2.0, https://www.flickr. com/photos/foodclothingshelter/3511435109/ </a:t>
              </a:r>
            </a:p>
          </p:txBody>
        </p:sp>
        <p:pic>
          <p:nvPicPr>
            <p:cNvPr id="337" name="Cardsorting.jpg"/>
            <p:cNvPicPr>
              <a:picLocks noChangeAspect="1"/>
            </p:cNvPicPr>
            <p:nvPr/>
          </p:nvPicPr>
          <p:blipFill>
            <a:blip r:embed="rId2"/>
            <a:srcRect t="29770" b="29770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8" name="Shape 33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19212262" y="129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34</a:t>
              </a:r>
            </a:p>
          </p:txBody>
        </p:sp>
        <p:sp>
          <p:nvSpPr>
            <p:cNvPr id="342" name="Shape 342"/>
            <p:cNvSpPr/>
            <p:nvPr/>
          </p:nvSpPr>
          <p:spPr>
            <a:xfrm>
              <a:off x="1334644" y="6636377"/>
              <a:ext cx="21354888" cy="2619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carry out card sorting to inform the redesign of an existing website or mobile app. Use the template on the companion website to create your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cards and the provided template (p.169) to take notes. Use an existing website or app, or choose a site map from the resources on the companion website. </a:t>
              </a:r>
            </a:p>
          </p:txBody>
        </p:sp>
        <p:sp>
          <p:nvSpPr>
            <p:cNvPr id="343" name="Shape 343"/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20542437" y="3539506"/>
              <a:ext cx="3679445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4 people, scissors,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</a:t>
              </a:r>
            </a:p>
          </p:txBody>
        </p:sp>
        <p:sp>
          <p:nvSpPr>
            <p:cNvPr id="347" name="Shape 3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49" name="Shape 3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50" name="Shape 350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51" name="Shape 351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52" name="Shape 352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53" name="Shape 353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54" name="Shape 354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62" name="Shape 362"/>
            <p:cNvSpPr/>
            <p:nvPr/>
          </p:nvSpPr>
          <p:spPr>
            <a:xfrm>
              <a:off x="-62345" y="375290"/>
              <a:ext cx="644366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 rot="5400000">
              <a:off x="5857032" y="90045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433202" y="-313200"/>
              <a:ext cx="586014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Card</a:t>
              </a:r>
            </a:p>
          </p:txBody>
        </p:sp>
        <p:sp>
          <p:nvSpPr>
            <p:cNvPr id="365" name="Shape 365"/>
            <p:cNvSpPr/>
            <p:nvPr/>
          </p:nvSpPr>
          <p:spPr>
            <a:xfrm>
              <a:off x="-31030" y="3193646"/>
              <a:ext cx="926300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 rot="5400000">
              <a:off x="8699918" y="371880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464517" y="2329200"/>
              <a:ext cx="8729034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Sorting</a:t>
              </a:r>
            </a:p>
          </p:txBody>
        </p:sp>
      </p:grpSp>
      <p:sp>
        <p:nvSpPr>
          <p:cNvPr id="361" name="Shape 361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1333</Words>
  <Application>Microsoft Macintosh PowerPoint</Application>
  <PresentationFormat>Custom</PresentationFormat>
  <Paragraphs>202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23</cp:revision>
  <dcterms:modified xsi:type="dcterms:W3CDTF">2020-01-09T04:34:48Z</dcterms:modified>
</cp:coreProperties>
</file>